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F5F7C11-73DE-4B16-BF4A-A18A76B8EF8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2419BDB-304F-486C-B29C-F668A7B6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2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7C11-73DE-4B16-BF4A-A18A76B8EF8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9BDB-304F-486C-B29C-F668A7B6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F5F7C11-73DE-4B16-BF4A-A18A76B8EF8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2419BDB-304F-486C-B29C-F668A7B6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75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F5F7C11-73DE-4B16-BF4A-A18A76B8EF8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2419BDB-304F-486C-B29C-F668A7B671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9445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F5F7C11-73DE-4B16-BF4A-A18A76B8EF8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2419BDB-304F-486C-B29C-F668A7B6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78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7C11-73DE-4B16-BF4A-A18A76B8EF8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9BDB-304F-486C-B29C-F668A7B6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7C11-73DE-4B16-BF4A-A18A76B8EF8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9BDB-304F-486C-B29C-F668A7B6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15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7C11-73DE-4B16-BF4A-A18A76B8EF8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9BDB-304F-486C-B29C-F668A7B6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36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F5F7C11-73DE-4B16-BF4A-A18A76B8EF8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2419BDB-304F-486C-B29C-F668A7B6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3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7C11-73DE-4B16-BF4A-A18A76B8EF8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9BDB-304F-486C-B29C-F668A7B6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0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F5F7C11-73DE-4B16-BF4A-A18A76B8EF8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2419BDB-304F-486C-B29C-F668A7B6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0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7C11-73DE-4B16-BF4A-A18A76B8EF8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9BDB-304F-486C-B29C-F668A7B6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7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7C11-73DE-4B16-BF4A-A18A76B8EF8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9BDB-304F-486C-B29C-F668A7B6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7C11-73DE-4B16-BF4A-A18A76B8EF8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9BDB-304F-486C-B29C-F668A7B6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1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7C11-73DE-4B16-BF4A-A18A76B8EF8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9BDB-304F-486C-B29C-F668A7B6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7C11-73DE-4B16-BF4A-A18A76B8EF8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9BDB-304F-486C-B29C-F668A7B6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2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7C11-73DE-4B16-BF4A-A18A76B8EF8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9BDB-304F-486C-B29C-F668A7B6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0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F7C11-73DE-4B16-BF4A-A18A76B8EF85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9BDB-304F-486C-B29C-F668A7B6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264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BEED2-90A6-0308-49D2-5288CAA643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b="0" i="0" dirty="0">
                <a:solidFill>
                  <a:srgbClr val="666666"/>
                </a:solidFill>
                <a:effectLst/>
                <a:latin typeface="inherit"/>
              </a:rPr>
              <a:t> </a:t>
            </a:r>
            <a:r>
              <a:rPr lang="ru-RU" b="0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inherit"/>
              </a:rPr>
              <a:t>Традиционные пасхальные блюда.</a:t>
            </a:r>
            <a:br>
              <a:rPr lang="ru-RU" b="0" i="0" dirty="0">
                <a:solidFill>
                  <a:srgbClr val="666666"/>
                </a:solidFill>
                <a:effectLst/>
                <a:latin typeface="inherit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7763D4-F955-4E1D-01BD-E86858A21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754582"/>
            <a:ext cx="8825658" cy="188421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993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5A84A-2FA0-D82C-8FD5-CDA2A00F9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ru-RU"/>
              <a:t>Что означают куличи в пасхе.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4986A-DC80-3A60-04CC-8BD077E63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94560"/>
            <a:ext cx="5816600" cy="4024125"/>
          </a:xfrm>
        </p:spPr>
        <p:txBody>
          <a:bodyPr>
            <a:normAutofit/>
          </a:bodyPr>
          <a:lstStyle/>
          <a:p>
            <a:r>
              <a:rPr lang="ru-RU"/>
              <a:t>Пасхальными блюдами являются куличи и покрашаные яйца.</a:t>
            </a:r>
            <a:endParaRPr lang="en-US"/>
          </a:p>
        </p:txBody>
      </p:sp>
      <p:pic>
        <p:nvPicPr>
          <p:cNvPr id="1026" name="Picture 2" descr="Пасхальные рецепты: куличи, студень, как красить яйца, старинные рецепты.">
            <a:extLst>
              <a:ext uri="{FF2B5EF4-FFF2-40B4-BE49-F238E27FC236}">
                <a16:creationId xmlns:a16="http://schemas.microsoft.com/office/drawing/2014/main" id="{53D23353-B96C-830E-134F-6FFBD9F199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30" r="17041" b="-1"/>
          <a:stretch/>
        </p:blipFill>
        <p:spPr bwMode="auto">
          <a:xfrm>
            <a:off x="6985000" y="2501159"/>
            <a:ext cx="4521200" cy="341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735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DF7BD-9160-5768-C7D9-B0623608A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03116"/>
            <a:ext cx="8610600" cy="1293028"/>
          </a:xfrm>
        </p:spPr>
        <p:txBody>
          <a:bodyPr>
            <a:normAutofit/>
          </a:bodyPr>
          <a:lstStyle/>
          <a:p>
            <a:r>
              <a:rPr lang="hy-AM" dirty="0"/>
              <a:t>Чро означаюут куличи в Пасхе.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010CC-F167-5D52-D3C4-2F969D12B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94560"/>
            <a:ext cx="5816600" cy="4024125"/>
          </a:xfrm>
        </p:spPr>
        <p:txBody>
          <a:bodyPr>
            <a:normAutofit/>
          </a:bodyPr>
          <a:lstStyle/>
          <a:p>
            <a:r>
              <a:rPr lang="ru-RU" b="0" i="0">
                <a:effectLst/>
                <a:latin typeface="Google Sans"/>
              </a:rPr>
              <a:t>Кулич – тоже неотъемлемая часть празднования Пасхи. Верующие считают это блюдо символом воскрешения и новой жизни. С куличом связано старинное предание.</a:t>
            </a:r>
            <a:endParaRPr lang="en-US"/>
          </a:p>
        </p:txBody>
      </p:sp>
      <p:pic>
        <p:nvPicPr>
          <p:cNvPr id="2050" name="Picture 2" descr="Что символизирует пасхальный кулич и при чем здесь язычество. Кулинарные  статьи и лайфхаки">
            <a:extLst>
              <a:ext uri="{FF2B5EF4-FFF2-40B4-BE49-F238E27FC236}">
                <a16:creationId xmlns:a16="http://schemas.microsoft.com/office/drawing/2014/main" id="{A217C482-5730-43D7-D241-BDD1A86A4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5000" y="2337127"/>
            <a:ext cx="4521200" cy="3510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287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97D07-8EF6-C5D9-93FE-51A318535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600" y="764373"/>
            <a:ext cx="6832600" cy="1293028"/>
          </a:xfrm>
        </p:spPr>
        <p:txBody>
          <a:bodyPr>
            <a:normAutofit/>
          </a:bodyPr>
          <a:lstStyle/>
          <a:p>
            <a:r>
              <a:rPr lang="ru-RU"/>
              <a:t>Что означают яйца в пасхе.</a:t>
            </a:r>
            <a:endParaRPr lang="en-US"/>
          </a:p>
        </p:txBody>
      </p:sp>
      <p:pic>
        <p:nvPicPr>
          <p:cNvPr id="3074" name="Picture 2" descr="Какие бывают пасхальные яйца и что означают цвета и рисунки на них (видео)  - Одесская Жизнь">
            <a:extLst>
              <a:ext uri="{FF2B5EF4-FFF2-40B4-BE49-F238E27FC236}">
                <a16:creationId xmlns:a16="http://schemas.microsoft.com/office/drawing/2014/main" id="{8A3274B5-6BBF-F853-6083-85DB529490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4"/>
          <a:stretch/>
        </p:blipFill>
        <p:spPr bwMode="auto">
          <a:xfrm>
            <a:off x="630705" y="2191603"/>
            <a:ext cx="3644962" cy="274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C9467-C368-E4D4-2ACD-A3F47BEBA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3600" y="2194560"/>
            <a:ext cx="6832600" cy="4024125"/>
          </a:xfrm>
        </p:spPr>
        <p:txBody>
          <a:bodyPr>
            <a:normAutofit/>
          </a:bodyPr>
          <a:lstStyle/>
          <a:p>
            <a:r>
              <a:rPr lang="ru-RU" b="0" i="0">
                <a:effectLst/>
                <a:latin typeface="Google Sans"/>
              </a:rPr>
              <a:t>Предание говорит, что камень, которым закрыли гробницу Иисуса Христа, напоминал очертаниями яйцо. Мы знаем, что под скорлупой яйца скрывается новая жизнь. Поэтому для христиан пасхальное яйцо – это напоминание о Воскресении Иисуса Христа, о спасении и вечной жизни.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40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D5414CEA58F94F9B10FB3F92F0A6C2" ma:contentTypeVersion="15" ma:contentTypeDescription="Create a new document." ma:contentTypeScope="" ma:versionID="461ec2c120eb721d0184ef65071aafbd">
  <xsd:schema xmlns:xsd="http://www.w3.org/2001/XMLSchema" xmlns:xs="http://www.w3.org/2001/XMLSchema" xmlns:p="http://schemas.microsoft.com/office/2006/metadata/properties" xmlns:ns3="365c67c2-3790-4be4-b663-cfa88453b8e8" xmlns:ns4="3843b343-c291-44c9-933b-b1f036142521" targetNamespace="http://schemas.microsoft.com/office/2006/metadata/properties" ma:root="true" ma:fieldsID="135d908c82c056c7d404b8d818c2c7d8" ns3:_="" ns4:_="">
    <xsd:import namespace="365c67c2-3790-4be4-b663-cfa88453b8e8"/>
    <xsd:import namespace="3843b343-c291-44c9-933b-b1f03614252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LengthInSeconds" minOccurs="0"/>
                <xsd:element ref="ns4:_activity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5c67c2-3790-4be4-b663-cfa88453b8e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43b343-c291-44c9-933b-b1f0361425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843b343-c291-44c9-933b-b1f036142521" xsi:nil="true"/>
  </documentManagement>
</p:properties>
</file>

<file path=customXml/itemProps1.xml><?xml version="1.0" encoding="utf-8"?>
<ds:datastoreItem xmlns:ds="http://schemas.openxmlformats.org/officeDocument/2006/customXml" ds:itemID="{36F8FE08-6ADE-4D31-822F-6BA3A882BA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5c67c2-3790-4be4-b663-cfa88453b8e8"/>
    <ds:schemaRef ds:uri="3843b343-c291-44c9-933b-b1f0361425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2CA95A-F101-4654-AC9E-82E6D45678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68F8C9-CAF9-468E-8657-47E24BDA48CA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3843b343-c291-44c9-933b-b1f036142521"/>
    <ds:schemaRef ds:uri="365c67c2-3790-4be4-b663-cfa88453b8e8"/>
    <ds:schemaRef ds:uri="http://schemas.microsoft.com/office/2006/metadata/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1001</TotalTime>
  <Words>102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Google Sans</vt:lpstr>
      <vt:lpstr>inherit</vt:lpstr>
      <vt:lpstr>Vapor Trail</vt:lpstr>
      <vt:lpstr> Традиционные пасхальные блюда. </vt:lpstr>
      <vt:lpstr>Что означают куличи в пасхе.</vt:lpstr>
      <vt:lpstr>Чро означаюут куличи в Пасхе.</vt:lpstr>
      <vt:lpstr>Что означают яйца в пасхе.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Традиционные пасхальные блюда.</dc:title>
  <dc:creator>Susanna Safaryan</dc:creator>
  <cp:lastModifiedBy>Susanna Safaryan</cp:lastModifiedBy>
  <cp:revision>3</cp:revision>
  <dcterms:created xsi:type="dcterms:W3CDTF">2024-03-18T15:52:42Z</dcterms:created>
  <dcterms:modified xsi:type="dcterms:W3CDTF">2024-03-19T08:34:06Z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0x01010078D5414CEA58F94F9B10FB3F92F0A6C2</vt:lpwstr>
  </property>
</Properties>
</file>